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420" r:id="rId2"/>
    <p:sldId id="556" r:id="rId3"/>
    <p:sldId id="492" r:id="rId4"/>
    <p:sldId id="494" r:id="rId5"/>
    <p:sldId id="495" r:id="rId6"/>
    <p:sldId id="493" r:id="rId7"/>
    <p:sldId id="557" r:id="rId8"/>
    <p:sldId id="509" r:id="rId9"/>
    <p:sldId id="510" r:id="rId10"/>
    <p:sldId id="511" r:id="rId11"/>
    <p:sldId id="558" r:id="rId12"/>
    <p:sldId id="559" r:id="rId13"/>
    <p:sldId id="512" r:id="rId14"/>
    <p:sldId id="513" r:id="rId15"/>
    <p:sldId id="514" r:id="rId16"/>
    <p:sldId id="515" r:id="rId17"/>
    <p:sldId id="517" r:id="rId18"/>
    <p:sldId id="516" r:id="rId19"/>
    <p:sldId id="551" r:id="rId20"/>
    <p:sldId id="422" r:id="rId21"/>
    <p:sldId id="423" r:id="rId22"/>
    <p:sldId id="518" r:id="rId23"/>
    <p:sldId id="519" r:id="rId24"/>
    <p:sldId id="520" r:id="rId25"/>
    <p:sldId id="521" r:id="rId26"/>
    <p:sldId id="522" r:id="rId27"/>
    <p:sldId id="523" r:id="rId28"/>
    <p:sldId id="377" r:id="rId29"/>
    <p:sldId id="524" r:id="rId30"/>
    <p:sldId id="552" r:id="rId31"/>
    <p:sldId id="525" r:id="rId32"/>
    <p:sldId id="526" r:id="rId33"/>
    <p:sldId id="336" r:id="rId34"/>
    <p:sldId id="528" r:id="rId35"/>
    <p:sldId id="529" r:id="rId36"/>
    <p:sldId id="455" r:id="rId37"/>
    <p:sldId id="531" r:id="rId38"/>
    <p:sldId id="339" r:id="rId39"/>
    <p:sldId id="530" r:id="rId40"/>
    <p:sldId id="553" r:id="rId41"/>
    <p:sldId id="338" r:id="rId42"/>
    <p:sldId id="554" r:id="rId43"/>
    <p:sldId id="533" r:id="rId44"/>
    <p:sldId id="337" r:id="rId45"/>
    <p:sldId id="415" r:id="rId46"/>
    <p:sldId id="535" r:id="rId47"/>
    <p:sldId id="534" r:id="rId48"/>
    <p:sldId id="536" r:id="rId49"/>
    <p:sldId id="416" r:id="rId50"/>
    <p:sldId id="537" r:id="rId51"/>
    <p:sldId id="538" r:id="rId52"/>
    <p:sldId id="417" r:id="rId53"/>
    <p:sldId id="550" r:id="rId54"/>
    <p:sldId id="542" r:id="rId55"/>
    <p:sldId id="555" r:id="rId56"/>
    <p:sldId id="386" r:id="rId57"/>
    <p:sldId id="544" r:id="rId58"/>
    <p:sldId id="545" r:id="rId59"/>
    <p:sldId id="546" r:id="rId60"/>
    <p:sldId id="547" r:id="rId61"/>
    <p:sldId id="548" r:id="rId62"/>
    <p:sldId id="549" r:id="rId63"/>
    <p:sldId id="430" r:id="rId6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B83B7B-B33C-46DD-AC10-09F56B59F7DB}">
          <p14:sldIdLst>
            <p14:sldId id="420"/>
            <p14:sldId id="556"/>
            <p14:sldId id="492"/>
            <p14:sldId id="494"/>
            <p14:sldId id="495"/>
            <p14:sldId id="493"/>
            <p14:sldId id="557"/>
            <p14:sldId id="509"/>
            <p14:sldId id="510"/>
            <p14:sldId id="511"/>
            <p14:sldId id="558"/>
            <p14:sldId id="559"/>
            <p14:sldId id="512"/>
            <p14:sldId id="513"/>
            <p14:sldId id="514"/>
            <p14:sldId id="515"/>
            <p14:sldId id="517"/>
          </p14:sldIdLst>
        </p14:section>
        <p14:section name="Untitled Section" id="{943409C4-4A1C-48FC-B7F7-403B160B7EA7}">
          <p14:sldIdLst>
            <p14:sldId id="516"/>
            <p14:sldId id="551"/>
            <p14:sldId id="422"/>
            <p14:sldId id="423"/>
            <p14:sldId id="518"/>
            <p14:sldId id="519"/>
            <p14:sldId id="520"/>
            <p14:sldId id="521"/>
            <p14:sldId id="522"/>
            <p14:sldId id="523"/>
            <p14:sldId id="377"/>
            <p14:sldId id="524"/>
            <p14:sldId id="552"/>
            <p14:sldId id="525"/>
            <p14:sldId id="526"/>
            <p14:sldId id="336"/>
            <p14:sldId id="528"/>
            <p14:sldId id="529"/>
            <p14:sldId id="455"/>
            <p14:sldId id="531"/>
            <p14:sldId id="339"/>
            <p14:sldId id="530"/>
            <p14:sldId id="553"/>
            <p14:sldId id="338"/>
            <p14:sldId id="554"/>
            <p14:sldId id="533"/>
            <p14:sldId id="337"/>
            <p14:sldId id="415"/>
            <p14:sldId id="535"/>
            <p14:sldId id="534"/>
            <p14:sldId id="536"/>
            <p14:sldId id="416"/>
            <p14:sldId id="537"/>
            <p14:sldId id="538"/>
            <p14:sldId id="417"/>
            <p14:sldId id="550"/>
            <p14:sldId id="542"/>
            <p14:sldId id="555"/>
            <p14:sldId id="386"/>
            <p14:sldId id="544"/>
            <p14:sldId id="545"/>
            <p14:sldId id="546"/>
          </p14:sldIdLst>
        </p14:section>
        <p14:section name="Untitled Section" id="{4449B5FA-55D8-47C5-98AD-A07F6344332B}">
          <p14:sldIdLst>
            <p14:sldId id="547"/>
            <p14:sldId id="548"/>
            <p14:sldId id="549"/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959699"/>
    <a:srgbClr val="165C7D"/>
    <a:srgbClr val="F68D2E"/>
    <a:srgbClr val="000000"/>
    <a:srgbClr val="FF9800"/>
    <a:srgbClr val="74D1EA"/>
    <a:srgbClr val="7DCBDA"/>
    <a:srgbClr val="93C9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6434" autoAdjust="0"/>
  </p:normalViewPr>
  <p:slideViewPr>
    <p:cSldViewPr snapToGrid="0" snapToObject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3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4A4FD-6F4B-4765-92A1-57DDB6BB5BA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48CAEE-1875-45F9-AAAE-5835A51AD66F}">
      <dgm:prSet phldrT="[Text]"/>
      <dgm:spPr/>
      <dgm:t>
        <a:bodyPr/>
        <a:lstStyle/>
        <a:p>
          <a:r>
            <a:rPr lang="en-US" dirty="0"/>
            <a:t>One liner</a:t>
          </a:r>
        </a:p>
      </dgm:t>
    </dgm:pt>
    <dgm:pt modelId="{F389C499-09BF-4B83-9CCA-956238EB1905}" type="parTrans" cxnId="{1003D793-BFE5-4BA3-8305-8291E397AF97}">
      <dgm:prSet/>
      <dgm:spPr/>
      <dgm:t>
        <a:bodyPr/>
        <a:lstStyle/>
        <a:p>
          <a:endParaRPr lang="en-US"/>
        </a:p>
      </dgm:t>
    </dgm:pt>
    <dgm:pt modelId="{433385B5-8DE8-49DC-98D9-300FE77A8179}" type="sibTrans" cxnId="{1003D793-BFE5-4BA3-8305-8291E397AF97}">
      <dgm:prSet/>
      <dgm:spPr/>
      <dgm:t>
        <a:bodyPr/>
        <a:lstStyle/>
        <a:p>
          <a:endParaRPr lang="en-US"/>
        </a:p>
      </dgm:t>
    </dgm:pt>
    <dgm:pt modelId="{3F5C836A-8332-483A-8B76-A48BD4454A92}">
      <dgm:prSet phldrT="[Text]"/>
      <dgm:spPr/>
      <dgm:t>
        <a:bodyPr/>
        <a:lstStyle/>
        <a:p>
          <a:r>
            <a:rPr lang="en-US" dirty="0"/>
            <a:t>All features</a:t>
          </a:r>
        </a:p>
      </dgm:t>
    </dgm:pt>
    <dgm:pt modelId="{CEE6BE92-8BF1-4612-9AD5-450AC1DC0843}" type="parTrans" cxnId="{F891ACC4-37D7-487A-8A0B-2B11A2F2A49F}">
      <dgm:prSet/>
      <dgm:spPr/>
      <dgm:t>
        <a:bodyPr/>
        <a:lstStyle/>
        <a:p>
          <a:endParaRPr lang="en-US"/>
        </a:p>
      </dgm:t>
    </dgm:pt>
    <dgm:pt modelId="{83D64CF2-FB03-4CEF-A621-F5FE168EFBA2}" type="sibTrans" cxnId="{F891ACC4-37D7-487A-8A0B-2B11A2F2A49F}">
      <dgm:prSet/>
      <dgm:spPr/>
      <dgm:t>
        <a:bodyPr/>
        <a:lstStyle/>
        <a:p>
          <a:endParaRPr lang="en-US"/>
        </a:p>
      </dgm:t>
    </dgm:pt>
    <dgm:pt modelId="{F555C1E9-8FC6-4D64-BE41-22DCE01482F1}">
      <dgm:prSet phldrT="[Text]"/>
      <dgm:spPr/>
      <dgm:t>
        <a:bodyPr/>
        <a:lstStyle/>
        <a:p>
          <a:r>
            <a:rPr lang="en-US" dirty="0"/>
            <a:t>MVP/Key features/features later</a:t>
          </a:r>
        </a:p>
      </dgm:t>
    </dgm:pt>
    <dgm:pt modelId="{DF5F5443-3587-4741-BC4B-66712A69A0D8}" type="parTrans" cxnId="{38505A3F-5301-421A-B0E8-1EE978305E49}">
      <dgm:prSet/>
      <dgm:spPr/>
      <dgm:t>
        <a:bodyPr/>
        <a:lstStyle/>
        <a:p>
          <a:endParaRPr lang="en-US"/>
        </a:p>
      </dgm:t>
    </dgm:pt>
    <dgm:pt modelId="{36D163D9-E5BA-421D-8F84-70F5178C733D}" type="sibTrans" cxnId="{38505A3F-5301-421A-B0E8-1EE978305E49}">
      <dgm:prSet/>
      <dgm:spPr/>
      <dgm:t>
        <a:bodyPr/>
        <a:lstStyle/>
        <a:p>
          <a:endParaRPr lang="en-US"/>
        </a:p>
      </dgm:t>
    </dgm:pt>
    <dgm:pt modelId="{8821B958-A5F9-4F1E-AC1E-8BB435AAB476}">
      <dgm:prSet phldrT="[Text]"/>
      <dgm:spPr/>
      <dgm:t>
        <a:bodyPr/>
        <a:lstStyle/>
        <a:p>
          <a:r>
            <a:rPr lang="en-US" dirty="0"/>
            <a:t>Pricing model</a:t>
          </a:r>
        </a:p>
      </dgm:t>
    </dgm:pt>
    <dgm:pt modelId="{D947212F-364B-4243-BB18-9EDCA49D27E8}" type="parTrans" cxnId="{B525F684-1FEC-4B54-9526-4DDAF56D3E0E}">
      <dgm:prSet/>
      <dgm:spPr/>
      <dgm:t>
        <a:bodyPr/>
        <a:lstStyle/>
        <a:p>
          <a:endParaRPr lang="en-US"/>
        </a:p>
      </dgm:t>
    </dgm:pt>
    <dgm:pt modelId="{238575B9-41CA-49E6-AB83-8461550413B9}" type="sibTrans" cxnId="{B525F684-1FEC-4B54-9526-4DDAF56D3E0E}">
      <dgm:prSet/>
      <dgm:spPr/>
      <dgm:t>
        <a:bodyPr/>
        <a:lstStyle/>
        <a:p>
          <a:endParaRPr lang="en-US"/>
        </a:p>
      </dgm:t>
    </dgm:pt>
    <dgm:pt modelId="{67501E0B-2905-4AC3-AA07-90593B517BDE}">
      <dgm:prSet phldrT="[Text]"/>
      <dgm:spPr/>
      <dgm:t>
        <a:bodyPr/>
        <a:lstStyle/>
        <a:p>
          <a:r>
            <a:rPr lang="en-US" dirty="0"/>
            <a:t>Interview possible customers</a:t>
          </a:r>
        </a:p>
      </dgm:t>
    </dgm:pt>
    <dgm:pt modelId="{8E028B1F-C04C-4374-AFBB-013731BFF073}" type="parTrans" cxnId="{F252E808-C4FA-4614-9D13-9D5E3AAA1AFB}">
      <dgm:prSet/>
      <dgm:spPr/>
      <dgm:t>
        <a:bodyPr/>
        <a:lstStyle/>
        <a:p>
          <a:endParaRPr lang="en-US"/>
        </a:p>
      </dgm:t>
    </dgm:pt>
    <dgm:pt modelId="{AB1D6380-5B17-4543-BEB0-738DEA356735}" type="sibTrans" cxnId="{F252E808-C4FA-4614-9D13-9D5E3AAA1AFB}">
      <dgm:prSet/>
      <dgm:spPr/>
      <dgm:t>
        <a:bodyPr/>
        <a:lstStyle/>
        <a:p>
          <a:endParaRPr lang="en-US"/>
        </a:p>
      </dgm:t>
    </dgm:pt>
    <dgm:pt modelId="{6EBB43C8-5832-44E2-92C0-FC1BB3D238B7}" type="pres">
      <dgm:prSet presAssocID="{9B74A4FD-6F4B-4765-92A1-57DDB6BB5BA6}" presName="cycle" presStyleCnt="0">
        <dgm:presLayoutVars>
          <dgm:dir/>
          <dgm:resizeHandles val="exact"/>
        </dgm:presLayoutVars>
      </dgm:prSet>
      <dgm:spPr/>
    </dgm:pt>
    <dgm:pt modelId="{BFC75F23-5301-4BDD-BF31-7405F273D687}" type="pres">
      <dgm:prSet presAssocID="{1E48CAEE-1875-45F9-AAAE-5835A51AD66F}" presName="dummy" presStyleCnt="0"/>
      <dgm:spPr/>
    </dgm:pt>
    <dgm:pt modelId="{9E278CAF-4A67-497B-BC0F-AF82704D370A}" type="pres">
      <dgm:prSet presAssocID="{1E48CAEE-1875-45F9-AAAE-5835A51AD66F}" presName="node" presStyleLbl="revTx" presStyleIdx="0" presStyleCnt="5">
        <dgm:presLayoutVars>
          <dgm:bulletEnabled val="1"/>
        </dgm:presLayoutVars>
      </dgm:prSet>
      <dgm:spPr/>
    </dgm:pt>
    <dgm:pt modelId="{45ED5ED8-8F58-4DEC-B5CB-6FB77FA6F285}" type="pres">
      <dgm:prSet presAssocID="{433385B5-8DE8-49DC-98D9-300FE77A8179}" presName="sibTrans" presStyleLbl="node1" presStyleIdx="0" presStyleCnt="5"/>
      <dgm:spPr/>
    </dgm:pt>
    <dgm:pt modelId="{EB40F72A-8717-4519-A249-36EDE8778448}" type="pres">
      <dgm:prSet presAssocID="{3F5C836A-8332-483A-8B76-A48BD4454A92}" presName="dummy" presStyleCnt="0"/>
      <dgm:spPr/>
    </dgm:pt>
    <dgm:pt modelId="{60AF28EB-45E2-46E7-9757-F941E3298B73}" type="pres">
      <dgm:prSet presAssocID="{3F5C836A-8332-483A-8B76-A48BD4454A92}" presName="node" presStyleLbl="revTx" presStyleIdx="1" presStyleCnt="5">
        <dgm:presLayoutVars>
          <dgm:bulletEnabled val="1"/>
        </dgm:presLayoutVars>
      </dgm:prSet>
      <dgm:spPr/>
    </dgm:pt>
    <dgm:pt modelId="{012DF5AA-B179-4F57-A79A-2A23CC368E07}" type="pres">
      <dgm:prSet presAssocID="{83D64CF2-FB03-4CEF-A621-F5FE168EFBA2}" presName="sibTrans" presStyleLbl="node1" presStyleIdx="1" presStyleCnt="5"/>
      <dgm:spPr/>
    </dgm:pt>
    <dgm:pt modelId="{0FFA1D2B-3CD1-4787-8411-0C8177F7DC3B}" type="pres">
      <dgm:prSet presAssocID="{F555C1E9-8FC6-4D64-BE41-22DCE01482F1}" presName="dummy" presStyleCnt="0"/>
      <dgm:spPr/>
    </dgm:pt>
    <dgm:pt modelId="{D6505847-B598-4A3B-A789-EE0DC63DADD0}" type="pres">
      <dgm:prSet presAssocID="{F555C1E9-8FC6-4D64-BE41-22DCE01482F1}" presName="node" presStyleLbl="revTx" presStyleIdx="2" presStyleCnt="5">
        <dgm:presLayoutVars>
          <dgm:bulletEnabled val="1"/>
        </dgm:presLayoutVars>
      </dgm:prSet>
      <dgm:spPr/>
    </dgm:pt>
    <dgm:pt modelId="{65A02B65-8179-4C5B-9B68-6DA83692A05E}" type="pres">
      <dgm:prSet presAssocID="{36D163D9-E5BA-421D-8F84-70F5178C733D}" presName="sibTrans" presStyleLbl="node1" presStyleIdx="2" presStyleCnt="5"/>
      <dgm:spPr/>
    </dgm:pt>
    <dgm:pt modelId="{14719ED2-B36C-4F56-9F63-E9E92D20883C}" type="pres">
      <dgm:prSet presAssocID="{8821B958-A5F9-4F1E-AC1E-8BB435AAB476}" presName="dummy" presStyleCnt="0"/>
      <dgm:spPr/>
    </dgm:pt>
    <dgm:pt modelId="{DE6AFFFE-C2A2-4144-B66A-A95E769943D4}" type="pres">
      <dgm:prSet presAssocID="{8821B958-A5F9-4F1E-AC1E-8BB435AAB476}" presName="node" presStyleLbl="revTx" presStyleIdx="3" presStyleCnt="5">
        <dgm:presLayoutVars>
          <dgm:bulletEnabled val="1"/>
        </dgm:presLayoutVars>
      </dgm:prSet>
      <dgm:spPr/>
    </dgm:pt>
    <dgm:pt modelId="{F8FB3E0E-1931-4E93-9AB5-8557633A94AF}" type="pres">
      <dgm:prSet presAssocID="{238575B9-41CA-49E6-AB83-8461550413B9}" presName="sibTrans" presStyleLbl="node1" presStyleIdx="3" presStyleCnt="5"/>
      <dgm:spPr/>
    </dgm:pt>
    <dgm:pt modelId="{55660624-39FE-4F22-879B-47FFF6955BDC}" type="pres">
      <dgm:prSet presAssocID="{67501E0B-2905-4AC3-AA07-90593B517BDE}" presName="dummy" presStyleCnt="0"/>
      <dgm:spPr/>
    </dgm:pt>
    <dgm:pt modelId="{464F4871-2DB6-467A-B28E-7B281A028890}" type="pres">
      <dgm:prSet presAssocID="{67501E0B-2905-4AC3-AA07-90593B517BDE}" presName="node" presStyleLbl="revTx" presStyleIdx="4" presStyleCnt="5">
        <dgm:presLayoutVars>
          <dgm:bulletEnabled val="1"/>
        </dgm:presLayoutVars>
      </dgm:prSet>
      <dgm:spPr/>
    </dgm:pt>
    <dgm:pt modelId="{2B4334CA-A2BF-4278-AD18-BDA508DBE4A3}" type="pres">
      <dgm:prSet presAssocID="{AB1D6380-5B17-4543-BEB0-738DEA356735}" presName="sibTrans" presStyleLbl="node1" presStyleIdx="4" presStyleCnt="5"/>
      <dgm:spPr/>
    </dgm:pt>
  </dgm:ptLst>
  <dgm:cxnLst>
    <dgm:cxn modelId="{ED020A01-F504-430E-9C46-331ECAC851A4}" type="presOf" srcId="{67501E0B-2905-4AC3-AA07-90593B517BDE}" destId="{464F4871-2DB6-467A-B28E-7B281A028890}" srcOrd="0" destOrd="0" presId="urn:microsoft.com/office/officeart/2005/8/layout/cycle1"/>
    <dgm:cxn modelId="{F252E808-C4FA-4614-9D13-9D5E3AAA1AFB}" srcId="{9B74A4FD-6F4B-4765-92A1-57DDB6BB5BA6}" destId="{67501E0B-2905-4AC3-AA07-90593B517BDE}" srcOrd="4" destOrd="0" parTransId="{8E028B1F-C04C-4374-AFBB-013731BFF073}" sibTransId="{AB1D6380-5B17-4543-BEB0-738DEA356735}"/>
    <dgm:cxn modelId="{F27EC714-46F3-4261-8A31-0C29421F110E}" type="presOf" srcId="{83D64CF2-FB03-4CEF-A621-F5FE168EFBA2}" destId="{012DF5AA-B179-4F57-A79A-2A23CC368E07}" srcOrd="0" destOrd="0" presId="urn:microsoft.com/office/officeart/2005/8/layout/cycle1"/>
    <dgm:cxn modelId="{1F6C2A1E-4A65-42C9-ADC4-37C60EEA4FCF}" type="presOf" srcId="{36D163D9-E5BA-421D-8F84-70F5178C733D}" destId="{65A02B65-8179-4C5B-9B68-6DA83692A05E}" srcOrd="0" destOrd="0" presId="urn:microsoft.com/office/officeart/2005/8/layout/cycle1"/>
    <dgm:cxn modelId="{38505A3F-5301-421A-B0E8-1EE978305E49}" srcId="{9B74A4FD-6F4B-4765-92A1-57DDB6BB5BA6}" destId="{F555C1E9-8FC6-4D64-BE41-22DCE01482F1}" srcOrd="2" destOrd="0" parTransId="{DF5F5443-3587-4741-BC4B-66712A69A0D8}" sibTransId="{36D163D9-E5BA-421D-8F84-70F5178C733D}"/>
    <dgm:cxn modelId="{D2A8B14A-7253-4590-9A18-114A84A25547}" type="presOf" srcId="{AB1D6380-5B17-4543-BEB0-738DEA356735}" destId="{2B4334CA-A2BF-4278-AD18-BDA508DBE4A3}" srcOrd="0" destOrd="0" presId="urn:microsoft.com/office/officeart/2005/8/layout/cycle1"/>
    <dgm:cxn modelId="{C9CB3574-5F0D-42A3-A471-75A442B66AE6}" type="presOf" srcId="{3F5C836A-8332-483A-8B76-A48BD4454A92}" destId="{60AF28EB-45E2-46E7-9757-F941E3298B73}" srcOrd="0" destOrd="0" presId="urn:microsoft.com/office/officeart/2005/8/layout/cycle1"/>
    <dgm:cxn modelId="{B71B8674-2BAE-4E16-99B7-A0C07BBDD74D}" type="presOf" srcId="{8821B958-A5F9-4F1E-AC1E-8BB435AAB476}" destId="{DE6AFFFE-C2A2-4144-B66A-A95E769943D4}" srcOrd="0" destOrd="0" presId="urn:microsoft.com/office/officeart/2005/8/layout/cycle1"/>
    <dgm:cxn modelId="{B525F684-1FEC-4B54-9526-4DDAF56D3E0E}" srcId="{9B74A4FD-6F4B-4765-92A1-57DDB6BB5BA6}" destId="{8821B958-A5F9-4F1E-AC1E-8BB435AAB476}" srcOrd="3" destOrd="0" parTransId="{D947212F-364B-4243-BB18-9EDCA49D27E8}" sibTransId="{238575B9-41CA-49E6-AB83-8461550413B9}"/>
    <dgm:cxn modelId="{963BF692-D275-4E50-A045-44406EE66619}" type="presOf" srcId="{1E48CAEE-1875-45F9-AAAE-5835A51AD66F}" destId="{9E278CAF-4A67-497B-BC0F-AF82704D370A}" srcOrd="0" destOrd="0" presId="urn:microsoft.com/office/officeart/2005/8/layout/cycle1"/>
    <dgm:cxn modelId="{1003D793-BFE5-4BA3-8305-8291E397AF97}" srcId="{9B74A4FD-6F4B-4765-92A1-57DDB6BB5BA6}" destId="{1E48CAEE-1875-45F9-AAAE-5835A51AD66F}" srcOrd="0" destOrd="0" parTransId="{F389C499-09BF-4B83-9CCA-956238EB1905}" sibTransId="{433385B5-8DE8-49DC-98D9-300FE77A8179}"/>
    <dgm:cxn modelId="{0F7519A4-B233-4715-BF36-384CE91311D4}" type="presOf" srcId="{F555C1E9-8FC6-4D64-BE41-22DCE01482F1}" destId="{D6505847-B598-4A3B-A789-EE0DC63DADD0}" srcOrd="0" destOrd="0" presId="urn:microsoft.com/office/officeart/2005/8/layout/cycle1"/>
    <dgm:cxn modelId="{60ED19B7-1843-4776-A9AA-C0EC25342711}" type="presOf" srcId="{433385B5-8DE8-49DC-98D9-300FE77A8179}" destId="{45ED5ED8-8F58-4DEC-B5CB-6FB77FA6F285}" srcOrd="0" destOrd="0" presId="urn:microsoft.com/office/officeart/2005/8/layout/cycle1"/>
    <dgm:cxn modelId="{B6562AB7-63BC-4EC5-9EA8-4F4D9755F824}" type="presOf" srcId="{9B74A4FD-6F4B-4765-92A1-57DDB6BB5BA6}" destId="{6EBB43C8-5832-44E2-92C0-FC1BB3D238B7}" srcOrd="0" destOrd="0" presId="urn:microsoft.com/office/officeart/2005/8/layout/cycle1"/>
    <dgm:cxn modelId="{F891ACC4-37D7-487A-8A0B-2B11A2F2A49F}" srcId="{9B74A4FD-6F4B-4765-92A1-57DDB6BB5BA6}" destId="{3F5C836A-8332-483A-8B76-A48BD4454A92}" srcOrd="1" destOrd="0" parTransId="{CEE6BE92-8BF1-4612-9AD5-450AC1DC0843}" sibTransId="{83D64CF2-FB03-4CEF-A621-F5FE168EFBA2}"/>
    <dgm:cxn modelId="{E2AFC8EE-BCB2-4882-B6C2-862E0443FE7B}" type="presOf" srcId="{238575B9-41CA-49E6-AB83-8461550413B9}" destId="{F8FB3E0E-1931-4E93-9AB5-8557633A94AF}" srcOrd="0" destOrd="0" presId="urn:microsoft.com/office/officeart/2005/8/layout/cycle1"/>
    <dgm:cxn modelId="{0232F378-C18D-4693-B0F9-2F64BDD0551D}" type="presParOf" srcId="{6EBB43C8-5832-44E2-92C0-FC1BB3D238B7}" destId="{BFC75F23-5301-4BDD-BF31-7405F273D687}" srcOrd="0" destOrd="0" presId="urn:microsoft.com/office/officeart/2005/8/layout/cycle1"/>
    <dgm:cxn modelId="{5A88BBEC-8133-42E8-AD17-FD8EC9C1179E}" type="presParOf" srcId="{6EBB43C8-5832-44E2-92C0-FC1BB3D238B7}" destId="{9E278CAF-4A67-497B-BC0F-AF82704D370A}" srcOrd="1" destOrd="0" presId="urn:microsoft.com/office/officeart/2005/8/layout/cycle1"/>
    <dgm:cxn modelId="{4D6A34A7-A354-4C85-93F0-A1B803104294}" type="presParOf" srcId="{6EBB43C8-5832-44E2-92C0-FC1BB3D238B7}" destId="{45ED5ED8-8F58-4DEC-B5CB-6FB77FA6F285}" srcOrd="2" destOrd="0" presId="urn:microsoft.com/office/officeart/2005/8/layout/cycle1"/>
    <dgm:cxn modelId="{510E0295-E30C-49C2-84CF-0BF3A73A64B4}" type="presParOf" srcId="{6EBB43C8-5832-44E2-92C0-FC1BB3D238B7}" destId="{EB40F72A-8717-4519-A249-36EDE8778448}" srcOrd="3" destOrd="0" presId="urn:microsoft.com/office/officeart/2005/8/layout/cycle1"/>
    <dgm:cxn modelId="{CA236DEC-C7AB-4A84-8F3E-2CF86EE37CFA}" type="presParOf" srcId="{6EBB43C8-5832-44E2-92C0-FC1BB3D238B7}" destId="{60AF28EB-45E2-46E7-9757-F941E3298B73}" srcOrd="4" destOrd="0" presId="urn:microsoft.com/office/officeart/2005/8/layout/cycle1"/>
    <dgm:cxn modelId="{6420EAF4-33FD-4046-BD07-552E8B83F355}" type="presParOf" srcId="{6EBB43C8-5832-44E2-92C0-FC1BB3D238B7}" destId="{012DF5AA-B179-4F57-A79A-2A23CC368E07}" srcOrd="5" destOrd="0" presId="urn:microsoft.com/office/officeart/2005/8/layout/cycle1"/>
    <dgm:cxn modelId="{96549558-3211-41E3-91B4-AC1088B184B1}" type="presParOf" srcId="{6EBB43C8-5832-44E2-92C0-FC1BB3D238B7}" destId="{0FFA1D2B-3CD1-4787-8411-0C8177F7DC3B}" srcOrd="6" destOrd="0" presId="urn:microsoft.com/office/officeart/2005/8/layout/cycle1"/>
    <dgm:cxn modelId="{F38F94CD-587B-4602-AC47-8A8593C33DF8}" type="presParOf" srcId="{6EBB43C8-5832-44E2-92C0-FC1BB3D238B7}" destId="{D6505847-B598-4A3B-A789-EE0DC63DADD0}" srcOrd="7" destOrd="0" presId="urn:microsoft.com/office/officeart/2005/8/layout/cycle1"/>
    <dgm:cxn modelId="{D850CD26-280D-45F9-A5AF-B525467CA6FB}" type="presParOf" srcId="{6EBB43C8-5832-44E2-92C0-FC1BB3D238B7}" destId="{65A02B65-8179-4C5B-9B68-6DA83692A05E}" srcOrd="8" destOrd="0" presId="urn:microsoft.com/office/officeart/2005/8/layout/cycle1"/>
    <dgm:cxn modelId="{BD2C1F3A-002C-4E68-9B6F-EA2028FE6835}" type="presParOf" srcId="{6EBB43C8-5832-44E2-92C0-FC1BB3D238B7}" destId="{14719ED2-B36C-4F56-9F63-E9E92D20883C}" srcOrd="9" destOrd="0" presId="urn:microsoft.com/office/officeart/2005/8/layout/cycle1"/>
    <dgm:cxn modelId="{44183ABB-CE0A-4DA5-A4B3-3984425F7420}" type="presParOf" srcId="{6EBB43C8-5832-44E2-92C0-FC1BB3D238B7}" destId="{DE6AFFFE-C2A2-4144-B66A-A95E769943D4}" srcOrd="10" destOrd="0" presId="urn:microsoft.com/office/officeart/2005/8/layout/cycle1"/>
    <dgm:cxn modelId="{67AC19DB-0526-48DA-8E3B-FE0C72E6FCDC}" type="presParOf" srcId="{6EBB43C8-5832-44E2-92C0-FC1BB3D238B7}" destId="{F8FB3E0E-1931-4E93-9AB5-8557633A94AF}" srcOrd="11" destOrd="0" presId="urn:microsoft.com/office/officeart/2005/8/layout/cycle1"/>
    <dgm:cxn modelId="{F13F6C96-033E-4331-8AA0-998DBF4FF281}" type="presParOf" srcId="{6EBB43C8-5832-44E2-92C0-FC1BB3D238B7}" destId="{55660624-39FE-4F22-879B-47FFF6955BDC}" srcOrd="12" destOrd="0" presId="urn:microsoft.com/office/officeart/2005/8/layout/cycle1"/>
    <dgm:cxn modelId="{8EE470FA-0678-46EC-AAAF-4C4DDEA2C5D9}" type="presParOf" srcId="{6EBB43C8-5832-44E2-92C0-FC1BB3D238B7}" destId="{464F4871-2DB6-467A-B28E-7B281A028890}" srcOrd="13" destOrd="0" presId="urn:microsoft.com/office/officeart/2005/8/layout/cycle1"/>
    <dgm:cxn modelId="{24DC509C-3FD4-4F1F-8F06-0669130AEB2C}" type="presParOf" srcId="{6EBB43C8-5832-44E2-92C0-FC1BB3D238B7}" destId="{2B4334CA-A2BF-4278-AD18-BDA508DBE4A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78CAF-4A67-497B-BC0F-AF82704D370A}">
      <dsp:nvSpPr>
        <dsp:cNvPr id="0" name=""/>
        <dsp:cNvSpPr/>
      </dsp:nvSpPr>
      <dsp:spPr>
        <a:xfrm>
          <a:off x="5799613" y="33236"/>
          <a:ext cx="1132172" cy="11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One liner</a:t>
          </a:r>
        </a:p>
      </dsp:txBody>
      <dsp:txXfrm>
        <a:off x="5799613" y="33236"/>
        <a:ext cx="1132172" cy="1132172"/>
      </dsp:txXfrm>
    </dsp:sp>
    <dsp:sp modelId="{45ED5ED8-8F58-4DEC-B5CB-6FB77FA6F285}">
      <dsp:nvSpPr>
        <dsp:cNvPr id="0" name=""/>
        <dsp:cNvSpPr/>
      </dsp:nvSpPr>
      <dsp:spPr>
        <a:xfrm>
          <a:off x="3133755" y="172"/>
          <a:ext cx="4248088" cy="4248088"/>
        </a:xfrm>
        <a:prstGeom prst="circularArrow">
          <a:avLst>
            <a:gd name="adj1" fmla="val 5197"/>
            <a:gd name="adj2" fmla="val 335684"/>
            <a:gd name="adj3" fmla="val 21294175"/>
            <a:gd name="adj4" fmla="val 19765421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F28EB-45E2-46E7-9757-F941E3298B73}">
      <dsp:nvSpPr>
        <dsp:cNvPr id="0" name=""/>
        <dsp:cNvSpPr/>
      </dsp:nvSpPr>
      <dsp:spPr>
        <a:xfrm>
          <a:off x="6484334" y="2140587"/>
          <a:ext cx="1132172" cy="11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 features</a:t>
          </a:r>
        </a:p>
      </dsp:txBody>
      <dsp:txXfrm>
        <a:off x="6484334" y="2140587"/>
        <a:ext cx="1132172" cy="1132172"/>
      </dsp:txXfrm>
    </dsp:sp>
    <dsp:sp modelId="{012DF5AA-B179-4F57-A79A-2A23CC368E07}">
      <dsp:nvSpPr>
        <dsp:cNvPr id="0" name=""/>
        <dsp:cNvSpPr/>
      </dsp:nvSpPr>
      <dsp:spPr>
        <a:xfrm>
          <a:off x="3133755" y="172"/>
          <a:ext cx="4248088" cy="4248088"/>
        </a:xfrm>
        <a:prstGeom prst="circularArrow">
          <a:avLst>
            <a:gd name="adj1" fmla="val 5197"/>
            <a:gd name="adj2" fmla="val 335684"/>
            <a:gd name="adj3" fmla="val 4015666"/>
            <a:gd name="adj4" fmla="val 2252544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05847-B598-4A3B-A789-EE0DC63DADD0}">
      <dsp:nvSpPr>
        <dsp:cNvPr id="0" name=""/>
        <dsp:cNvSpPr/>
      </dsp:nvSpPr>
      <dsp:spPr>
        <a:xfrm>
          <a:off x="4691713" y="3443002"/>
          <a:ext cx="1132172" cy="11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MVP/Key features/features later</a:t>
          </a:r>
        </a:p>
      </dsp:txBody>
      <dsp:txXfrm>
        <a:off x="4691713" y="3443002"/>
        <a:ext cx="1132172" cy="1132172"/>
      </dsp:txXfrm>
    </dsp:sp>
    <dsp:sp modelId="{65A02B65-8179-4C5B-9B68-6DA83692A05E}">
      <dsp:nvSpPr>
        <dsp:cNvPr id="0" name=""/>
        <dsp:cNvSpPr/>
      </dsp:nvSpPr>
      <dsp:spPr>
        <a:xfrm>
          <a:off x="3133755" y="172"/>
          <a:ext cx="4248088" cy="4248088"/>
        </a:xfrm>
        <a:prstGeom prst="circularArrow">
          <a:avLst>
            <a:gd name="adj1" fmla="val 5197"/>
            <a:gd name="adj2" fmla="val 335684"/>
            <a:gd name="adj3" fmla="val 8211772"/>
            <a:gd name="adj4" fmla="val 6448650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AFFFE-C2A2-4144-B66A-A95E769943D4}">
      <dsp:nvSpPr>
        <dsp:cNvPr id="0" name=""/>
        <dsp:cNvSpPr/>
      </dsp:nvSpPr>
      <dsp:spPr>
        <a:xfrm>
          <a:off x="2899093" y="2140587"/>
          <a:ext cx="1132172" cy="11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Pricing model</a:t>
          </a:r>
        </a:p>
      </dsp:txBody>
      <dsp:txXfrm>
        <a:off x="2899093" y="2140587"/>
        <a:ext cx="1132172" cy="1132172"/>
      </dsp:txXfrm>
    </dsp:sp>
    <dsp:sp modelId="{F8FB3E0E-1931-4E93-9AB5-8557633A94AF}">
      <dsp:nvSpPr>
        <dsp:cNvPr id="0" name=""/>
        <dsp:cNvSpPr/>
      </dsp:nvSpPr>
      <dsp:spPr>
        <a:xfrm>
          <a:off x="3133755" y="172"/>
          <a:ext cx="4248088" cy="4248088"/>
        </a:xfrm>
        <a:prstGeom prst="circularArrow">
          <a:avLst>
            <a:gd name="adj1" fmla="val 5197"/>
            <a:gd name="adj2" fmla="val 335684"/>
            <a:gd name="adj3" fmla="val 12298895"/>
            <a:gd name="adj4" fmla="val 10770141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F4871-2DB6-467A-B28E-7B281A028890}">
      <dsp:nvSpPr>
        <dsp:cNvPr id="0" name=""/>
        <dsp:cNvSpPr/>
      </dsp:nvSpPr>
      <dsp:spPr>
        <a:xfrm>
          <a:off x="3583813" y="33236"/>
          <a:ext cx="1132172" cy="11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Interview possible customers</a:t>
          </a:r>
        </a:p>
      </dsp:txBody>
      <dsp:txXfrm>
        <a:off x="3583813" y="33236"/>
        <a:ext cx="1132172" cy="1132172"/>
      </dsp:txXfrm>
    </dsp:sp>
    <dsp:sp modelId="{2B4334CA-A2BF-4278-AD18-BDA508DBE4A3}">
      <dsp:nvSpPr>
        <dsp:cNvPr id="0" name=""/>
        <dsp:cNvSpPr/>
      </dsp:nvSpPr>
      <dsp:spPr>
        <a:xfrm>
          <a:off x="3133755" y="172"/>
          <a:ext cx="4248088" cy="4248088"/>
        </a:xfrm>
        <a:prstGeom prst="circularArrow">
          <a:avLst>
            <a:gd name="adj1" fmla="val 5197"/>
            <a:gd name="adj2" fmla="val 335684"/>
            <a:gd name="adj3" fmla="val 16866651"/>
            <a:gd name="adj4" fmla="val 15197665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rgbClr val="959699"/>
                </a:solidFill>
              </a:defRPr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59699"/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77642" y="6458814"/>
            <a:ext cx="11865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2021,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zsolt.miskolczi@logmein.com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18BD0-7E60-452B-9C4E-CEB2B726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2419209"/>
            <a:ext cx="1108864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7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Former full-stack engineer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Currently a back-end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84E4F-6804-45CC-B752-2D617405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44" y="4540632"/>
            <a:ext cx="259116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EA9E7-2CEA-4E35-B67D-08702BC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" y="0"/>
            <a:ext cx="12188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0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A0AC49-330E-43A4-9186-05B64C05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74" y="1538023"/>
            <a:ext cx="6820852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9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46531-EACF-45F1-8B77-FF42245563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1B7F7-84BF-4D7E-9633-169632A5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0"/>
            <a:ext cx="10233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7C867-D580-4796-A7E6-684CC9C52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461E3-4A55-47BC-B2E2-34E25777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255" y="0"/>
            <a:ext cx="7037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7545D-A498-4DE3-90CC-B82D12D40E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166D3-40C6-4967-8519-008D2CE7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83" y="0"/>
            <a:ext cx="8404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2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F9F72-D166-4019-B3DD-442DAC4DF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555F1-A02B-460A-9F7A-5CFFCB4D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409153"/>
            <a:ext cx="866896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9B908-D973-44A1-8247-64851314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E9EE3-AD77-46EB-B7FA-C846F1E8E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04" y="637785"/>
            <a:ext cx="9078592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7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C921-2FBE-49A1-9FE9-CECD600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A9AB4-9120-4A13-9F6F-9ADDD59ED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27610-1B77-473D-ABF2-2E93A21E7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65CE2-08AD-44E0-992E-06666058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90048"/>
            <a:ext cx="9059539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1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ADFE-CAA8-450B-9057-C1A2719F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D1B6F-7973-4990-84DF-889A61A60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EFA61-7FBA-447C-8427-78F52D9B2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D2BDC-840D-4673-8B0D-701B9409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45" y="197224"/>
            <a:ext cx="9026510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85A4-FCA7-437A-A98B-1FF341EA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8DF9C-75F6-42ED-9D78-40F6AC3B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 format:</a:t>
            </a:r>
          </a:p>
          <a:p>
            <a:pPr lvl="1"/>
            <a:r>
              <a:rPr lang="en-US" dirty="0"/>
              <a:t>Audio: please feel free to interrupt me</a:t>
            </a:r>
          </a:p>
          <a:p>
            <a:pPr lvl="1"/>
            <a:r>
              <a:rPr lang="en-US" dirty="0"/>
              <a:t>Text: [&lt;topic&gt;]: &lt;question&gt;</a:t>
            </a:r>
          </a:p>
          <a:p>
            <a:pPr lvl="2"/>
            <a:r>
              <a:rPr lang="en-US" dirty="0"/>
              <a:t>[pink unicorns]: why they are pink? </a:t>
            </a:r>
          </a:p>
          <a:p>
            <a:r>
              <a:rPr lang="en-US" dirty="0"/>
              <a:t>Reward format: </a:t>
            </a:r>
          </a:p>
          <a:p>
            <a:pPr lvl="1"/>
            <a:r>
              <a:rPr lang="en-US" dirty="0"/>
              <a:t>Email to </a:t>
            </a:r>
            <a:r>
              <a:rPr lang="en-US" dirty="0">
                <a:hlinkClick r:id="rId2"/>
              </a:rPr>
              <a:t>zsolt.miskolczi@logmein.com</a:t>
            </a:r>
            <a:r>
              <a:rPr lang="en-US" dirty="0"/>
              <a:t> this week</a:t>
            </a:r>
          </a:p>
          <a:p>
            <a:pPr lvl="2"/>
            <a:r>
              <a:rPr lang="en-US" dirty="0"/>
              <a:t>Hey, at the topic of pink unicorn, you told me to send you my contact to get …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31D1B-559C-405F-B6E2-486F08002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side project?</a:t>
            </a:r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 a side project?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NOT a learning project</a:t>
            </a:r>
          </a:p>
          <a:p>
            <a:r>
              <a:rPr lang="en-US" b="1" dirty="0"/>
              <a:t>NOT an enterprise business</a:t>
            </a:r>
          </a:p>
          <a:p>
            <a:r>
              <a:rPr lang="en-US" b="1" dirty="0"/>
              <a:t>NOT the thing that gives you guarantee you can pay your bills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85A4-FCA7-437A-A98B-1FF341EA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start a side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8DF9C-75F6-42ED-9D78-40F6AC3BF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I’m too young, I have to learn</a:t>
            </a:r>
          </a:p>
          <a:p>
            <a:r>
              <a:rPr lang="en-US" dirty="0"/>
              <a:t>I gain some experience – maybe later</a:t>
            </a:r>
          </a:p>
          <a:p>
            <a:r>
              <a:rPr lang="en-US" dirty="0"/>
              <a:t>I get a girl first</a:t>
            </a:r>
          </a:p>
          <a:p>
            <a:r>
              <a:rPr lang="en-US" dirty="0"/>
              <a:t>I’m full of work, I make a safety pocket (tons of money). So now I’m focusing on putting money a side and work a lot.</a:t>
            </a:r>
          </a:p>
          <a:p>
            <a:r>
              <a:rPr lang="en-US" dirty="0"/>
              <a:t>I pay my house first</a:t>
            </a:r>
          </a:p>
          <a:p>
            <a:r>
              <a:rPr lang="en-US" dirty="0"/>
              <a:t>I grew my kids first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31D1B-559C-405F-B6E2-486F08002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A6FC-6B5C-4366-8477-AC512783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goal of our side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77A2F-5239-482C-8F92-84C6789A0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some income on a side</a:t>
            </a:r>
          </a:p>
          <a:p>
            <a:r>
              <a:rPr lang="en-US" dirty="0"/>
              <a:t>Create my own business</a:t>
            </a:r>
          </a:p>
          <a:p>
            <a:r>
              <a:rPr lang="en-US" dirty="0"/>
              <a:t>Retire early</a:t>
            </a:r>
          </a:p>
          <a:p>
            <a:r>
              <a:rPr lang="en-US" dirty="0"/>
              <a:t>Make tons of money</a:t>
            </a:r>
          </a:p>
          <a:p>
            <a:r>
              <a:rPr lang="en-US" dirty="0"/>
              <a:t>Or get reputation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E6685-7CB2-4CCD-9D6C-754D4199F6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CC93-0C6B-4AD1-A98C-BAE76A38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621DB-0030-415F-A000-8184F854B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Generate some money</a:t>
            </a:r>
          </a:p>
          <a:p>
            <a:r>
              <a:rPr lang="en-US" dirty="0"/>
              <a:t>Find ways to increase the money earned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DE64F-0506-4F2E-BB9A-7880A9C16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0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Embrace speed</a:t>
            </a:r>
          </a:p>
        </p:txBody>
      </p:sp>
    </p:spTree>
    <p:extLst>
      <p:ext uri="{BB962C8B-B14F-4D97-AF65-F5344CB8AC3E}">
        <p14:creationId xmlns:p14="http://schemas.microsoft.com/office/powerpoint/2010/main" val="408881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ASAP is late!</a:t>
            </a:r>
          </a:p>
        </p:txBody>
      </p:sp>
    </p:spTree>
    <p:extLst>
      <p:ext uri="{BB962C8B-B14F-4D97-AF65-F5344CB8AC3E}">
        <p14:creationId xmlns:p14="http://schemas.microsoft.com/office/powerpoint/2010/main" val="3992374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When to work on it?</a:t>
            </a:r>
          </a:p>
        </p:txBody>
      </p:sp>
    </p:spTree>
    <p:extLst>
      <p:ext uri="{BB962C8B-B14F-4D97-AF65-F5344CB8AC3E}">
        <p14:creationId xmlns:p14="http://schemas.microsoft.com/office/powerpoint/2010/main" val="232948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0A6A528-3592-47BA-B74F-ADA1E9C3C7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850" r="4850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3BC89-CEF8-4D30-9117-4C3CBA5A2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!(9AM-5PM)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60E1952-FF7C-44D0-83AA-8DD110558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806" b="806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FF7866-7AA9-4434-B5AC-44685D099C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Schedule time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460FE1-DDAA-4F07-9546-31C6BE0A3A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Really quick sprints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9215E77-921D-4A64-A5B3-D99DBF0633C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tretch/>
        </p:blipFill>
        <p:spPr>
          <a:xfrm>
            <a:off x="8467448" y="1860453"/>
            <a:ext cx="3134162" cy="1991003"/>
          </a:xfrm>
        </p:spPr>
      </p:pic>
    </p:spTree>
    <p:extLst>
      <p:ext uri="{BB962C8B-B14F-4D97-AF65-F5344CB8AC3E}">
        <p14:creationId xmlns:p14="http://schemas.microsoft.com/office/powerpoint/2010/main" val="3006909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71789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7115-93F8-4F19-8183-74C6D7E4A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should I start a startup?</a:t>
            </a:r>
          </a:p>
        </p:txBody>
      </p:sp>
    </p:spTree>
    <p:extLst>
      <p:ext uri="{BB962C8B-B14F-4D97-AF65-F5344CB8AC3E}">
        <p14:creationId xmlns:p14="http://schemas.microsoft.com/office/powerpoint/2010/main" val="2896600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1030-EA65-4F96-A30F-3F3E3DDB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out yourself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0D51E6-292A-4691-9172-7CE17531DB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8695" y="1600200"/>
            <a:ext cx="4914609" cy="45767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13AC-9CF5-4308-A4A0-83C5638AF0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6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– a 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09A7675-2A41-41D4-94E8-85A283B001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4981172"/>
              </p:ext>
            </p:extLst>
          </p:nvPr>
        </p:nvGraphicFramePr>
        <p:xfrm>
          <a:off x="838200" y="1600200"/>
          <a:ext cx="10515600" cy="457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92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99CD-3809-498C-B979-B0AC8CA9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and other stuff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163A6-7C6C-4631-A0ED-44DB22470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86AF7E-F0EB-46B4-A362-7032E53229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Don’t code if you don’t need to</a:t>
            </a:r>
          </a:p>
          <a:p>
            <a:r>
              <a:rPr lang="en-US" dirty="0"/>
              <a:t>WordPress</a:t>
            </a:r>
          </a:p>
          <a:p>
            <a:r>
              <a:rPr lang="en-US" dirty="0" err="1"/>
              <a:t>Kajabi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73F409-C9B1-4A2B-9EEE-B2845E89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575" y="2292921"/>
            <a:ext cx="1829055" cy="3191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F168C1-1893-44F5-8667-86083711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51" y="3197000"/>
            <a:ext cx="2133898" cy="638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55E0FE-D7B8-4BE2-938B-745FCE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78" y="3826916"/>
            <a:ext cx="321037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DBE7-8302-4184-B443-CCC540BE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(for web)– what I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B191-7BFB-43E9-9441-987CCDBCE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PHP with some JS – it is cheap to hire people</a:t>
            </a:r>
          </a:p>
          <a:p>
            <a:r>
              <a:rPr lang="en-US" dirty="0"/>
              <a:t>Full stack JavaScript: Node and React (or Angular) – popular. Easy to hire people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1440F-2E65-44CE-8D54-37C2D03D9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86813-D778-4F7F-B1C2-A575C119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44" y="3080906"/>
            <a:ext cx="361047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85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F891-FABB-4B61-B5D1-D1AC77C8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– ask some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98856-1BB9-48B7-A5B6-487BFF5468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depends on. What is the startup? I would pick something I know well to deliver my first prototype fast.</a:t>
            </a:r>
          </a:p>
          <a:p>
            <a:r>
              <a:rPr lang="en-US" dirty="0"/>
              <a:t>Why should you ****** with a technology that you don’t know?</a:t>
            </a:r>
          </a:p>
          <a:p>
            <a:r>
              <a:rPr lang="en-US" dirty="0"/>
              <a:t>Monolith as rule of thumb. As simple as it possible, just to make sure it is trivial to develop. </a:t>
            </a:r>
          </a:p>
          <a:p>
            <a:r>
              <a:rPr lang="en-US" dirty="0"/>
              <a:t>The project decides it.</a:t>
            </a:r>
          </a:p>
          <a:p>
            <a:r>
              <a:rPr lang="en-US" dirty="0"/>
              <a:t>I would choose what I know. The stack shouldn’t distract your attention from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42CC6-B960-4312-9FF3-6A07659C6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u="sng" dirty="0">
                <a:solidFill>
                  <a:srgbClr val="FF0000"/>
                </a:solidFill>
              </a:rPr>
              <a:t>Learning project != side project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0F4-14F0-429E-987B-3769EA9F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Side - Let’s compare speed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E0475-D397-45CA-B9C4-0BC8278B00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38339" y="2735895"/>
            <a:ext cx="3915321" cy="23053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49A24-9E34-4555-8EC5-73AA42546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0F4-14F0-429E-987B-3769EA9F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- BYOD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472C-C232-41C7-A1FC-CAFCC589D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8689" y="2799165"/>
            <a:ext cx="5945853" cy="1259670"/>
          </a:xfrm>
          <a:noFill/>
        </p:spPr>
        <p:txBody>
          <a:bodyPr/>
          <a:lstStyle/>
          <a:p>
            <a:r>
              <a:rPr lang="en-US" dirty="0"/>
              <a:t>Bring Your Own Device</a:t>
            </a:r>
          </a:p>
          <a:p>
            <a:r>
              <a:rPr lang="en-US" dirty="0"/>
              <a:t>Make sure there can be no legal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49A24-9E34-4555-8EC5-73AA42546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CC47-4A1F-4421-B4F5-C2C61C42D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Startup 101</a:t>
            </a:r>
          </a:p>
        </p:txBody>
      </p:sp>
    </p:spTree>
    <p:extLst>
      <p:ext uri="{BB962C8B-B14F-4D97-AF65-F5344CB8AC3E}">
        <p14:creationId xmlns:p14="http://schemas.microsoft.com/office/powerpoint/2010/main" val="9823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52BB-B4F7-4D97-9430-089D3084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BD0F0-A541-4708-ACBA-01D19489D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E74A4-F347-48FC-80D9-108EE3C28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01C36-475E-4F60-953E-594F1765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19" y="1797387"/>
            <a:ext cx="7174761" cy="41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0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5D49-3A0B-4C74-9969-0CEBB5F1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317C-1B14-4085-9531-55E60E4DB1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Login and register</a:t>
            </a:r>
          </a:p>
          <a:p>
            <a:r>
              <a:rPr lang="en-US" dirty="0"/>
              <a:t>Email validation</a:t>
            </a:r>
          </a:p>
          <a:p>
            <a:r>
              <a:rPr lang="en-US" dirty="0"/>
              <a:t>Forgot password change</a:t>
            </a:r>
          </a:p>
          <a:p>
            <a:r>
              <a:rPr lang="en-US" dirty="0"/>
              <a:t>Captcha</a:t>
            </a:r>
          </a:p>
          <a:p>
            <a:r>
              <a:rPr lang="en-US" dirty="0"/>
              <a:t>Attacks from various and exotic places</a:t>
            </a:r>
          </a:p>
          <a:p>
            <a:r>
              <a:rPr lang="en-US" dirty="0"/>
              <a:t>Legal issues (is your identity stuff GDPR compatible?)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94860-AC35-4F1B-97E0-9234133C01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0ECB-34DA-402A-8737-9F799B9F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existing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CD5E-17FD-4E8B-BD8E-3F4B6BFE50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trike="sngStrike" dirty="0"/>
              <a:t>Build your own</a:t>
            </a:r>
          </a:p>
          <a:p>
            <a:r>
              <a:rPr lang="en-US" dirty="0"/>
              <a:t>Azure Identity</a:t>
            </a:r>
          </a:p>
          <a:p>
            <a:r>
              <a:rPr lang="en-US" dirty="0"/>
              <a:t>Auth0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9F7F8-3736-4AAD-9EA2-C32E2A378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55964E8C-ABC1-4937-B590-1A2AD2C4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2911"/>
            <a:ext cx="5801535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44E53-A7DA-4DA2-B654-44879D37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076" y="1920277"/>
            <a:ext cx="2486372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7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B5628-B04D-4AA7-9412-77A2A4C87B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2156" y="2212107"/>
            <a:ext cx="10127687" cy="243378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05845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F684B1-ED09-4664-9E91-7A91D98345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OR NoSQL?</a:t>
            </a:r>
          </a:p>
          <a:p>
            <a:r>
              <a:rPr lang="en-US" dirty="0"/>
              <a:t>Cheap OR Expensive?</a:t>
            </a:r>
          </a:p>
          <a:p>
            <a:r>
              <a:rPr lang="en-US" dirty="0"/>
              <a:t>Self-hosted OR Database as a service?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EB0E8A-B28F-465C-9292-C53369D5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42252"/>
            <a:ext cx="5795124" cy="163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DF4AC-DF38-4194-9EF1-187278C4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63" y="4283335"/>
            <a:ext cx="4591737" cy="1893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1C8B3-74AC-4D88-87F2-7583ED6DE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613" y="2284112"/>
            <a:ext cx="1562318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7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16821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9A99-8F68-4281-B1B1-C1CD9C1F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F7006-C25A-413A-9971-BB6ED3701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47295" y="1600200"/>
            <a:ext cx="7097409" cy="45767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6CC851-22F3-4F21-AEDC-CDA683388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3D306-28EE-469F-A393-582ACD0A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should I start a side project?</a:t>
            </a:r>
          </a:p>
        </p:txBody>
      </p:sp>
    </p:spTree>
    <p:extLst>
      <p:ext uri="{BB962C8B-B14F-4D97-AF65-F5344CB8AC3E}">
        <p14:creationId xmlns:p14="http://schemas.microsoft.com/office/powerpoint/2010/main" val="2923864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A429-4363-47E8-AE6A-C4E02D93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3334D-111B-47E5-BFC8-365BB7AD6C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A6F44-B672-4EB6-9D2A-8F630EB2413A}"/>
              </a:ext>
            </a:extLst>
          </p:cNvPr>
          <p:cNvSpPr txBox="1"/>
          <p:nvPr/>
        </p:nvSpPr>
        <p:spPr>
          <a:xfrm>
            <a:off x="2219130" y="3288416"/>
            <a:ext cx="7753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Please email as at support@myfancyflowershop.com</a:t>
            </a:r>
          </a:p>
        </p:txBody>
      </p:sp>
    </p:spTree>
    <p:extLst>
      <p:ext uri="{BB962C8B-B14F-4D97-AF65-F5344CB8AC3E}">
        <p14:creationId xmlns:p14="http://schemas.microsoft.com/office/powerpoint/2010/main" val="1342295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72960-8BA8-46FF-9289-44B5754D7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21C3-CE9B-4214-86AC-C121A1C2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81" y="9047"/>
            <a:ext cx="4572638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7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B6C4-4E9E-4141-A6AF-EEBA5711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B9D3-819B-4794-A69C-3D0933889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r>
              <a:rPr lang="en-US" dirty="0"/>
              <a:t>10 years of expertise about 7/24 systems</a:t>
            </a:r>
          </a:p>
          <a:p>
            <a:r>
              <a:rPr lang="en-US" dirty="0"/>
              <a:t>50 years Angular</a:t>
            </a:r>
          </a:p>
          <a:p>
            <a:r>
              <a:rPr lang="en-US" dirty="0"/>
              <a:t>Database performance tuning</a:t>
            </a:r>
          </a:p>
          <a:p>
            <a:r>
              <a:rPr lang="en-US" dirty="0"/>
              <a:t>Mentoring, coaching and leadership experience</a:t>
            </a:r>
          </a:p>
          <a:p>
            <a:r>
              <a:rPr lang="en-US" dirty="0"/>
              <a:t>Salary requirement: zero to none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C636A-87A4-4B53-BE4D-75B1F4F76A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13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1521-364E-45EC-89CB-EB65CD67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to work with -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C69B5-4C20-4CFA-894E-0ABF348C1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516F72-374F-44BB-B686-10D9855B68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5761" y="1749920"/>
            <a:ext cx="2886478" cy="427732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AC828-79FD-476F-B335-DEBE77131C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76919" y="2478684"/>
            <a:ext cx="2772162" cy="2819794"/>
          </a:xfrm>
        </p:spPr>
      </p:pic>
    </p:spTree>
    <p:extLst>
      <p:ext uri="{BB962C8B-B14F-4D97-AF65-F5344CB8AC3E}">
        <p14:creationId xmlns:p14="http://schemas.microsoft.com/office/powerpoint/2010/main" val="21513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0F4-14F0-429E-987B-3769EA9F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to work with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472C-C232-41C7-A1FC-CAFCC589D0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  <a:p>
            <a:r>
              <a:rPr lang="en-US" dirty="0"/>
              <a:t>Want’s to do</a:t>
            </a:r>
          </a:p>
          <a:p>
            <a:r>
              <a:rPr lang="en-US" dirty="0"/>
              <a:t>Has free time</a:t>
            </a:r>
          </a:p>
          <a:p>
            <a:r>
              <a:rPr lang="en-US" dirty="0"/>
              <a:t>Committed to work</a:t>
            </a:r>
          </a:p>
          <a:p>
            <a:r>
              <a:rPr lang="en-US" dirty="0"/>
              <a:t>Don’t do it alone!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49A24-9E34-4555-8EC5-73AA42546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70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3DB0-04A2-419B-8E9C-E3A187C4B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211665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8F414F8-90D0-421C-B5CF-3F313F366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Enterprise development != Startup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98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8F414F8-90D0-421C-B5CF-3F313F366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Startup development != Side project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66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68E-5062-419F-B8A7-4F960787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0505A9-3D86-4099-AC64-D183D11212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737" y="2257425"/>
            <a:ext cx="5180526" cy="32623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9AD45-75D5-4D00-B969-EA93EF10F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A5DA69-D72D-4B49-93E3-A656EBF3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7" y="2354072"/>
            <a:ext cx="4951445" cy="30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1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3A86-D7F4-48ED-BC2D-F1392FA4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4F6E2-1E97-4BFC-B9D6-CC425DF6C5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2689" y="1600200"/>
            <a:ext cx="4212621" cy="457676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BA3425-14AD-49B8-A431-7A23A25A41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88188"/>
            <a:ext cx="5181600" cy="32007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B3568-CDBB-4048-BA6F-8A2619209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4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9CAC8B-2A50-4400-BEE3-AFEA7A28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814-E170-4289-9CCD-E3BCE8BDED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17861-931A-47AC-90B2-9A730EEE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2419209"/>
            <a:ext cx="1108864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58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A957-F554-4E3A-B851-8E46B786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office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079C8-9E24-48D7-9D79-7A179A2877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00694" y="1600200"/>
            <a:ext cx="3056612" cy="4576763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BDD10E-894F-43B5-BF39-CAAAAC3DA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63402"/>
            <a:ext cx="5181600" cy="345035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506D2-834E-4213-9038-620B1F0C60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71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281E-D6E9-446E-8E87-D4BA64E0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office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470C2-D089-4479-BE3F-D22481BB9C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8096"/>
            <a:ext cx="5181600" cy="376097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B1F70B-D54F-4648-9F28-FEA7FC4383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29964"/>
            <a:ext cx="5181600" cy="37172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BC4DC-6B29-4429-A956-4F553A26E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14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9900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3464319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29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ACBA-98C4-4B71-B951-DB61B478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5AB1-2047-47CF-A2D9-2B04CC58A3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7B768-2ADB-47D8-8758-C4ACB1EBBF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204EE-F8D9-4313-9C77-28C9AEC2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" y="359820"/>
            <a:ext cx="11845159" cy="59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5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14021</TotalTime>
  <Words>602</Words>
  <Application>Microsoft Office PowerPoint</Application>
  <PresentationFormat>Widescreen</PresentationFormat>
  <Paragraphs>118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Lato</vt:lpstr>
      <vt:lpstr>Lato Light</vt:lpstr>
      <vt:lpstr>Proxima Nova Lt</vt:lpstr>
      <vt:lpstr>Office Theme</vt:lpstr>
      <vt:lpstr>PowerPoint Presentation</vt:lpstr>
      <vt:lpstr>Technical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side project?</vt:lpstr>
      <vt:lpstr>What is not a side project?</vt:lpstr>
      <vt:lpstr>When to start a side project?</vt:lpstr>
      <vt:lpstr>So what is the goal of our side project?</vt:lpstr>
      <vt:lpstr>Simple goal</vt:lpstr>
      <vt:lpstr>Embrace speed</vt:lpstr>
      <vt:lpstr>ASAP is late!</vt:lpstr>
      <vt:lpstr>When to work on it?</vt:lpstr>
      <vt:lpstr>PowerPoint Presentation</vt:lpstr>
      <vt:lpstr>What?</vt:lpstr>
      <vt:lpstr>Figure out yourself</vt:lpstr>
      <vt:lpstr>Talk – a lot</vt:lpstr>
      <vt:lpstr>Landing page and other stuff</vt:lpstr>
      <vt:lpstr>Tech stack</vt:lpstr>
      <vt:lpstr>Tech stack (for web)– what I thought</vt:lpstr>
      <vt:lpstr>Tech stack – ask some people</vt:lpstr>
      <vt:lpstr>Learning project != side project</vt:lpstr>
      <vt:lpstr>Learning VS Side - Let’s compare speed</vt:lpstr>
      <vt:lpstr>Equipment</vt:lpstr>
      <vt:lpstr>Equipment - BYOD</vt:lpstr>
      <vt:lpstr>PowerPoint Presentation</vt:lpstr>
      <vt:lpstr>Identity</vt:lpstr>
      <vt:lpstr>Build your own</vt:lpstr>
      <vt:lpstr>Use existing solutions</vt:lpstr>
      <vt:lpstr>Logging</vt:lpstr>
      <vt:lpstr>Logging</vt:lpstr>
      <vt:lpstr>Database</vt:lpstr>
      <vt:lpstr>Database</vt:lpstr>
      <vt:lpstr>Support</vt:lpstr>
      <vt:lpstr>Support</vt:lpstr>
      <vt:lpstr>PowerPoint Presentation</vt:lpstr>
      <vt:lpstr>PowerPoint Presentation</vt:lpstr>
      <vt:lpstr>Minimal expertise</vt:lpstr>
      <vt:lpstr>Who to work with - I</vt:lpstr>
      <vt:lpstr>Who to work with - II</vt:lpstr>
      <vt:lpstr>Final thoughts</vt:lpstr>
      <vt:lpstr>Enterprise development != Startup development</vt:lpstr>
      <vt:lpstr>Startup development != Side project development</vt:lpstr>
      <vt:lpstr>Enterprise</vt:lpstr>
      <vt:lpstr>Startup</vt:lpstr>
      <vt:lpstr>Home office</vt:lpstr>
      <vt:lpstr>Covid office</vt:lpstr>
      <vt:lpstr>Q/A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Miskolczi Zsolt</cp:lastModifiedBy>
  <cp:revision>564</cp:revision>
  <cp:lastPrinted>2018-12-17T19:24:51Z</cp:lastPrinted>
  <dcterms:created xsi:type="dcterms:W3CDTF">2014-12-03T02:19:12Z</dcterms:created>
  <dcterms:modified xsi:type="dcterms:W3CDTF">2021-04-21T20:09:53Z</dcterms:modified>
</cp:coreProperties>
</file>